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4"/>
  </p:notesMasterIdLst>
  <p:sldIdLst>
    <p:sldId id="354" r:id="rId2"/>
    <p:sldId id="352" r:id="rId3"/>
  </p:sldIdLst>
  <p:sldSz cx="9144000" cy="5143500" type="screen16x9"/>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E"/>
    <a:srgbClr val="009900"/>
    <a:srgbClr val="006600"/>
    <a:srgbClr val="008000"/>
    <a:srgbClr val="5DFFA6"/>
    <a:srgbClr val="B2C7E0"/>
    <a:srgbClr val="DBE7C3"/>
    <a:srgbClr val="00B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404" autoAdjust="0"/>
  </p:normalViewPr>
  <p:slideViewPr>
    <p:cSldViewPr>
      <p:cViewPr>
        <p:scale>
          <a:sx n="107" d="100"/>
          <a:sy n="107" d="100"/>
        </p:scale>
        <p:origin x="-84" y="-720"/>
      </p:cViewPr>
      <p:guideLst>
        <p:guide orient="horz" pos="2160"/>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5" y="2"/>
            <a:ext cx="2945659" cy="4963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8" y="2"/>
            <a:ext cx="2945659" cy="496332"/>
          </a:xfrm>
          <a:prstGeom prst="rect">
            <a:avLst/>
          </a:prstGeom>
        </p:spPr>
        <p:txBody>
          <a:bodyPr vert="horz" lIns="91440" tIns="45720" rIns="91440" bIns="45720" rtlCol="0"/>
          <a:lstStyle>
            <a:lvl1pPr algn="r">
              <a:defRPr sz="1200"/>
            </a:lvl1pPr>
          </a:lstStyle>
          <a:p>
            <a:fld id="{868046F2-944B-4F90-BD18-F60E57C1B3F9}" type="datetimeFigureOut">
              <a:rPr lang="ru-RU" smtClean="0"/>
              <a:t>25.04.2021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5" y="9428586"/>
            <a:ext cx="2945659" cy="4963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8" y="9428586"/>
            <a:ext cx="2945659" cy="496332"/>
          </a:xfrm>
          <a:prstGeom prst="rect">
            <a:avLst/>
          </a:prstGeom>
        </p:spPr>
        <p:txBody>
          <a:bodyPr vert="horz" lIns="91440" tIns="45720" rIns="91440" bIns="45720" rtlCol="0" anchor="b"/>
          <a:lstStyle>
            <a:lvl1pPr algn="r">
              <a:defRPr sz="1200"/>
            </a:lvl1pPr>
          </a:lstStyle>
          <a:p>
            <a:fld id="{466CA857-7694-4636-8871-A9C2DD9E7965}" type="slidenum">
              <a:rPr lang="ru-RU" smtClean="0"/>
              <a:t>‹#›</a:t>
            </a:fld>
            <a:endParaRPr lang="ru-RU"/>
          </a:p>
        </p:txBody>
      </p:sp>
    </p:spTree>
    <p:extLst>
      <p:ext uri="{BB962C8B-B14F-4D97-AF65-F5344CB8AC3E}">
        <p14:creationId xmlns:p14="http://schemas.microsoft.com/office/powerpoint/2010/main"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D79353-59B3-41D4-A1A9-DC36E0CFDD13}" type="datetime1">
              <a:rPr lang="ru-RU" smtClean="0"/>
              <a:t>25.04.2021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3145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692BE-808A-414F-AD5F-AEE5D3A9CEA8}" type="datetime1">
              <a:rPr lang="ru-RU" smtClean="0"/>
              <a:t>25.04.2021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E358C6-E46C-428F-ABEE-3593A2D07975}" type="datetime1">
              <a:rPr lang="ru-RU" smtClean="0"/>
              <a:t>25.04.2021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2A0A5D-9805-43FA-9255-6400C57A3AC5}" type="datetime1">
              <a:rPr lang="ru-RU" smtClean="0"/>
              <a:t>25.04.2021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491648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615774A-4755-4C13-96F3-4FC371D4284E}" type="datetime1">
              <a:rPr lang="ru-RU" smtClean="0"/>
              <a:t>25.04.2021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ABD3466-641E-44E7-9A05-B89B6B0207ED}" type="datetime1">
              <a:rPr lang="ru-RU" smtClean="0"/>
              <a:t>25.04.2021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4EFC2D-38A6-4D8B-8B37-4B7EC6CF721F}" type="datetime1">
              <a:rPr lang="ru-RU" smtClean="0"/>
              <a:t>25.04.2021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AE3D3D-E080-4E59-8BE3-528D038019C5}" type="datetime1">
              <a:rPr lang="ru-RU" smtClean="0"/>
              <a:t>25.04.2021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E10920C-B0CF-4CB3-A3D4-8DD2C3948F8A}" type="datetime1">
              <a:rPr lang="ru-RU" smtClean="0"/>
              <a:t>25.04.2021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67A621-1EA3-4D43-B93C-E3EAB5876F0E}" type="datetime1">
              <a:rPr lang="ru-RU" smtClean="0"/>
              <a:t>25.04.2021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F271C5-520E-4302-A0B1-440D127E6EE5}" type="datetime1">
              <a:rPr lang="ru-RU" smtClean="0"/>
              <a:t>25.04.2021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E867B1-6445-4213-9600-44A6D43D5580}" type="datetime1">
              <a:rPr lang="ru-RU" smtClean="0"/>
              <a:t>25.04.2021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349548"/>
          </a:xfrm>
        </p:spPr>
        <p:txBody>
          <a:bodyPr>
            <a:normAutofit fontScale="90000"/>
          </a:bodyPr>
          <a:lstStyle/>
          <a:p>
            <a:pPr algn="l"/>
            <a:r>
              <a:rPr lang="ru-RU" sz="2000" dirty="0" smtClean="0">
                <a:solidFill>
                  <a:srgbClr val="002060"/>
                </a:solidFill>
                <a:latin typeface="Times New Roman" panose="02020603050405020304" pitchFamily="18" charset="0"/>
                <a:cs typeface="Times New Roman" panose="02020603050405020304" pitchFamily="18" charset="0"/>
              </a:rPr>
              <a:t>                                                ФОТОРЕПОРТАЖ </a:t>
            </a:r>
            <a:r>
              <a:rPr lang="ru-RU" sz="1600" b="0" dirty="0" smtClean="0">
                <a:solidFill>
                  <a:srgbClr val="002060"/>
                </a:solidFill>
                <a:latin typeface="Times New Roman" panose="02020603050405020304" pitchFamily="18" charset="0"/>
                <a:cs typeface="Times New Roman" panose="02020603050405020304" pitchFamily="18" charset="0"/>
              </a:rPr>
              <a:t/>
            </a:r>
            <a:br>
              <a:rPr lang="ru-RU" sz="1600" b="0" dirty="0" smtClean="0">
                <a:solidFill>
                  <a:srgbClr val="002060"/>
                </a:solidFill>
                <a:latin typeface="Times New Roman" panose="02020603050405020304" pitchFamily="18" charset="0"/>
                <a:cs typeface="Times New Roman" panose="02020603050405020304" pitchFamily="18" charset="0"/>
              </a:rPr>
            </a:br>
            <a:r>
              <a:rPr lang="ru-RU" sz="1600" b="0" dirty="0" smtClean="0">
                <a:solidFill>
                  <a:srgbClr val="002060"/>
                </a:solidFill>
                <a:latin typeface="Times New Roman" panose="02020603050405020304" pitchFamily="18" charset="0"/>
                <a:cs typeface="Times New Roman" panose="02020603050405020304" pitchFamily="18" charset="0"/>
              </a:rPr>
              <a:t>               </a:t>
            </a:r>
            <a:r>
              <a:rPr lang="ru-RU" sz="2000" dirty="0" smtClean="0">
                <a:solidFill>
                  <a:srgbClr val="002060"/>
                </a:solidFill>
                <a:latin typeface="Times New Roman" panose="02020603050405020304" pitchFamily="18" charset="0"/>
                <a:cs typeface="Times New Roman" panose="02020603050405020304" pitchFamily="18" charset="0"/>
              </a:rPr>
              <a:t>МБОУ </a:t>
            </a:r>
            <a:r>
              <a:rPr lang="ru-RU" sz="2000" dirty="0">
                <a:solidFill>
                  <a:srgbClr val="002060"/>
                </a:solidFill>
                <a:latin typeface="Times New Roman" panose="02020603050405020304" pitchFamily="18" charset="0"/>
                <a:cs typeface="Times New Roman" panose="02020603050405020304" pitchFamily="18" charset="0"/>
              </a:rPr>
              <a:t>«Гимназия </a:t>
            </a:r>
            <a:r>
              <a:rPr lang="ru-RU" sz="2000" dirty="0" smtClean="0">
                <a:solidFill>
                  <a:srgbClr val="002060"/>
                </a:solidFill>
                <a:latin typeface="Times New Roman" panose="02020603050405020304" pitchFamily="18" charset="0"/>
                <a:cs typeface="Times New Roman" panose="02020603050405020304" pitchFamily="18" charset="0"/>
              </a:rPr>
              <a:t>№90» </a:t>
            </a:r>
            <a:r>
              <a:rPr lang="ru-RU" sz="2000" dirty="0">
                <a:solidFill>
                  <a:srgbClr val="002060"/>
                </a:solidFill>
                <a:latin typeface="Times New Roman" panose="02020603050405020304" pitchFamily="18" charset="0"/>
                <a:cs typeface="Times New Roman" panose="02020603050405020304" pitchFamily="18" charset="0"/>
              </a:rPr>
              <a:t>Советского района г. Казани</a:t>
            </a:r>
          </a:p>
        </p:txBody>
      </p:sp>
      <p:sp>
        <p:nvSpPr>
          <p:cNvPr id="5" name="Номер слайда 4"/>
          <p:cNvSpPr>
            <a:spLocks noGrp="1"/>
          </p:cNvSpPr>
          <p:nvPr>
            <p:ph type="sldNum" sz="quarter" idx="12"/>
          </p:nvPr>
        </p:nvSpPr>
        <p:spPr/>
        <p:txBody>
          <a:bodyPr/>
          <a:lstStyle/>
          <a:p>
            <a:fld id="{B19B0651-EE4F-4900-A07F-96A6BFA9D0F0}" type="slidenum">
              <a:rPr lang="ru-RU" smtClean="0"/>
              <a:t>1</a:t>
            </a:fld>
            <a:endParaRPr lang="ru-RU"/>
          </a:p>
        </p:txBody>
      </p:sp>
      <p:sp>
        <p:nvSpPr>
          <p:cNvPr id="9" name="Объект 3"/>
          <p:cNvSpPr txBox="1">
            <a:spLocks/>
          </p:cNvSpPr>
          <p:nvPr/>
        </p:nvSpPr>
        <p:spPr>
          <a:xfrm>
            <a:off x="5436096" y="767898"/>
            <a:ext cx="2962672" cy="165963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endParaRPr lang="ru-RU" dirty="0"/>
          </a:p>
        </p:txBody>
      </p:sp>
      <p:pic>
        <p:nvPicPr>
          <p:cNvPr id="16" name="Рисунок 15"/>
          <p:cNvPicPr>
            <a:picLocks noChangeAspect="1"/>
          </p:cNvPicPr>
          <p:nvPr/>
        </p:nvPicPr>
        <p:blipFill>
          <a:blip r:embed="rId2"/>
          <a:stretch>
            <a:fillRect/>
          </a:stretch>
        </p:blipFill>
        <p:spPr>
          <a:xfrm>
            <a:off x="6906593" y="0"/>
            <a:ext cx="2226568" cy="902055"/>
          </a:xfrm>
          <a:prstGeom prst="rect">
            <a:avLst/>
          </a:prstGeom>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39" y="2468151"/>
            <a:ext cx="1538327" cy="2050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descr="C:\Users\Разиль\Desktop\отчет\hcN6ophEEj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0822" y="917727"/>
            <a:ext cx="2014987" cy="149351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Разиль\Desktop\отчет\sY0Jv71ErUg (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3595" y="927623"/>
            <a:ext cx="1991357" cy="1483622"/>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Разиль\Desktop\отчет\TAkA6F2nBz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17431" y="927623"/>
            <a:ext cx="2041801" cy="148362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Users\Разиль\Desktop\отчет\ptcaj-FYrW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91622" y="2488369"/>
            <a:ext cx="1716806" cy="2029972"/>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C:\Users\Разиль\Desktop\отчет\ED58njPVmx0.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39952" y="2479995"/>
            <a:ext cx="1588032" cy="2038345"/>
          </a:xfrm>
          <a:prstGeom prst="rect">
            <a:avLst/>
          </a:prstGeom>
          <a:noFill/>
          <a:extLst>
            <a:ext uri="{909E8E84-426E-40DD-AFC4-6F175D3DCCD1}">
              <a14:hiddenFill xmlns:a14="http://schemas.microsoft.com/office/drawing/2010/main">
                <a:solidFill>
                  <a:srgbClr val="FFFFFF"/>
                </a:solidFill>
              </a14:hiddenFill>
            </a:ext>
          </a:extLst>
        </p:spPr>
      </p:pic>
      <p:pic>
        <p:nvPicPr>
          <p:cNvPr id="2065" name="Picture 17" descr="C:\Users\Разиль\Desktop\отчет\WpszyA4N4yA.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57047" y="2485103"/>
            <a:ext cx="3102185" cy="20332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s://sun9-71.userapi.com/impg/MMgEv9f-gYl-psw2d39eXq1ONdiaXtjGVQXkSA/j9JfZYKy8eM.jpg?size=1080x807&amp;quality=96&amp;sign=2296bd05653af2c7db4bb8732cb51eb4&amp;type=album"/>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99792" y="927623"/>
            <a:ext cx="2048591" cy="1499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01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3" y="644323"/>
            <a:ext cx="6408712" cy="304775"/>
          </a:xfrm>
        </p:spPr>
        <p:txBody>
          <a:bodyPr>
            <a:normAutofit fontScale="90000"/>
          </a:bodyPr>
          <a:lstStyle/>
          <a:p>
            <a:pPr lvl="0" algn="ctr">
              <a:spcBef>
                <a:spcPts val="0"/>
              </a:spcBef>
            </a:pPr>
            <a:r>
              <a:rPr lang="tt-RU" sz="1700" dirty="0" smtClean="0">
                <a:latin typeface="Times New Roman" panose="02020603050405020304" pitchFamily="18" charset="0"/>
                <a:ea typeface="+mn-ea"/>
                <a:cs typeface="Times New Roman" panose="02020603050405020304" pitchFamily="18" charset="0"/>
              </a:rPr>
              <a:t>Казан шәһәре</a:t>
            </a:r>
            <a:r>
              <a:rPr lang="tt-RU" sz="1700" dirty="0">
                <a:solidFill>
                  <a:prstClr val="black"/>
                </a:solidFill>
                <a:latin typeface="Times New Roman" panose="02020603050405020304" pitchFamily="18" charset="0"/>
                <a:cs typeface="Times New Roman" panose="02020603050405020304" pitchFamily="18" charset="0"/>
              </a:rPr>
              <a:t> </a:t>
            </a:r>
            <a:r>
              <a:rPr lang="tt-RU" sz="1700" dirty="0" smtClean="0">
                <a:solidFill>
                  <a:prstClr val="black"/>
                </a:solidFill>
                <a:latin typeface="Times New Roman" panose="02020603050405020304" pitchFamily="18" charset="0"/>
                <a:cs typeface="Times New Roman" panose="02020603050405020304" pitchFamily="18" charset="0"/>
              </a:rPr>
              <a:t>Совет районы</a:t>
            </a:r>
            <a:r>
              <a:rPr lang="ru-RU" sz="1700" dirty="0">
                <a:solidFill>
                  <a:prstClr val="black"/>
                </a:solidFill>
                <a:latin typeface="Times New Roman" panose="02020603050405020304" pitchFamily="18" charset="0"/>
                <a:cs typeface="Times New Roman" panose="02020603050405020304" pitchFamily="18" charset="0"/>
              </a:rPr>
              <a:t> </a:t>
            </a:r>
            <a:r>
              <a:rPr lang="ru-RU" sz="1700" dirty="0" smtClean="0">
                <a:solidFill>
                  <a:prstClr val="black"/>
                </a:solidFill>
                <a:latin typeface="Times New Roman" panose="02020603050405020304" pitchFamily="18" charset="0"/>
                <a:cs typeface="Times New Roman" panose="02020603050405020304" pitchFamily="18" charset="0"/>
              </a:rPr>
              <a:t>ГБМБУ « 90 </a:t>
            </a:r>
            <a:r>
              <a:rPr lang="ru-RU" sz="1700" dirty="0" err="1" smtClean="0">
                <a:solidFill>
                  <a:prstClr val="black"/>
                </a:solidFill>
                <a:latin typeface="Times New Roman" panose="02020603050405020304" pitchFamily="18" charset="0"/>
                <a:cs typeface="Times New Roman" panose="02020603050405020304" pitchFamily="18" charset="0"/>
              </a:rPr>
              <a:t>нчы</a:t>
            </a:r>
            <a:r>
              <a:rPr lang="ru-RU" sz="1700" dirty="0" smtClean="0">
                <a:solidFill>
                  <a:prstClr val="black"/>
                </a:solidFill>
                <a:latin typeface="Times New Roman" panose="02020603050405020304" pitchFamily="18" charset="0"/>
                <a:cs typeface="Times New Roman" panose="02020603050405020304" pitchFamily="18" charset="0"/>
              </a:rPr>
              <a:t> гимназия»</a:t>
            </a:r>
            <a:r>
              <a:rPr lang="tt-RU" sz="1700" dirty="0" smtClean="0">
                <a:latin typeface="Times New Roman" panose="02020603050405020304" pitchFamily="18" charset="0"/>
                <a:ea typeface="+mn-ea"/>
                <a:cs typeface="Times New Roman" panose="02020603050405020304" pitchFamily="18" charset="0"/>
              </a:rPr>
              <a:t> </a:t>
            </a:r>
            <a:r>
              <a:rPr lang="ru-RU" i="1" dirty="0">
                <a:solidFill>
                  <a:prstClr val="black">
                    <a:lumMod val="75000"/>
                    <a:lumOff val="25000"/>
                  </a:prstClr>
                </a:solidFill>
                <a:latin typeface="Calibri"/>
                <a:ea typeface="+mn-ea"/>
                <a:cs typeface="+mn-cs"/>
              </a:rPr>
              <a:t/>
            </a:r>
            <a:br>
              <a:rPr lang="ru-RU" i="1" dirty="0">
                <a:solidFill>
                  <a:prstClr val="black">
                    <a:lumMod val="75000"/>
                    <a:lumOff val="25000"/>
                  </a:prstClr>
                </a:solidFill>
                <a:latin typeface="Calibri"/>
                <a:ea typeface="+mn-ea"/>
                <a:cs typeface="+mn-cs"/>
              </a:rPr>
            </a:br>
            <a:r>
              <a:rPr lang="tt-RU" sz="1800" dirty="0" smtClean="0">
                <a:solidFill>
                  <a:srgbClr val="C00000"/>
                </a:solidFill>
                <a:latin typeface="Times New Roman"/>
                <a:ea typeface="Calibri"/>
                <a:cs typeface="+mn-cs"/>
              </a:rPr>
              <a:t>"Әдәби җомга” да </a:t>
            </a:r>
            <a:r>
              <a:rPr lang="tt-RU" sz="1800" b="0" dirty="0" smtClean="0">
                <a:solidFill>
                  <a:srgbClr val="C00000"/>
                </a:solidFill>
                <a:latin typeface="Times New Roman"/>
                <a:ea typeface="Calibri"/>
                <a:cs typeface="+mn-cs"/>
              </a:rPr>
              <a:t>- </a:t>
            </a:r>
            <a:r>
              <a:rPr lang="tt-RU" sz="1800" dirty="0" smtClean="0">
                <a:solidFill>
                  <a:srgbClr val="C00000"/>
                </a:solidFill>
                <a:latin typeface="Times New Roman"/>
                <a:ea typeface="Calibri"/>
                <a:cs typeface="+mn-cs"/>
              </a:rPr>
              <a:t> кунаклар</a:t>
            </a:r>
            <a:endParaRPr lang="ru-RU"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B19B0651-EE4F-4900-A07F-96A6BFA9D0F0}" type="slidenum">
              <a:rPr lang="ru-RU" smtClean="0"/>
              <a:t>2</a:t>
            </a:fld>
            <a:endParaRPr lang="ru-RU"/>
          </a:p>
        </p:txBody>
      </p:sp>
      <p:sp>
        <p:nvSpPr>
          <p:cNvPr id="6" name="Заголовок 1"/>
          <p:cNvSpPr txBox="1">
            <a:spLocks/>
          </p:cNvSpPr>
          <p:nvPr/>
        </p:nvSpPr>
        <p:spPr>
          <a:xfrm>
            <a:off x="800951" y="122730"/>
            <a:ext cx="8075240" cy="64882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4000" dirty="0" smtClean="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p:cNvSpPr txBox="1"/>
          <p:nvPr/>
        </p:nvSpPr>
        <p:spPr>
          <a:xfrm>
            <a:off x="611560" y="3003798"/>
            <a:ext cx="6120681" cy="1804597"/>
          </a:xfrm>
          <a:prstGeom prst="rect">
            <a:avLst/>
          </a:prstGeom>
          <a:noFill/>
        </p:spPr>
        <p:txBody>
          <a:bodyPr wrap="square" rtlCol="0">
            <a:spAutoFit/>
          </a:bodyPr>
          <a:lstStyle/>
          <a:p>
            <a:pPr indent="449580" algn="just">
              <a:lnSpc>
                <a:spcPct val="107000"/>
              </a:lnSpc>
              <a:spcAft>
                <a:spcPts val="800"/>
              </a:spcAft>
            </a:pPr>
            <a:r>
              <a:rPr lang="tt-RU" sz="1300" dirty="0">
                <a:latin typeface="Times New Roman"/>
                <a:ea typeface="Calibri"/>
              </a:rPr>
              <a:t>20 нче апрель көнне "Әдәби җомга" утырышы кысаларында гимназиядә язучы, юморист, артист, җырчы, сүз остасы, композитор, ТР атказанган сәнгать  эшлеклесе Алмаз Хәмзин һәм Татарстан Фәннәр академиясе  Г.Ибраһимов исемендәге Тел, әдәбият һәм сәнгать институтының әдәбият белеме бүлеге мөдире, филология фәннәре докторы, тәнкыйтьче Әлфәт Закирҗанов белән очрашу үтте. Очрашуда Әлфәт Мәгъсүмҗан улы туган тел </a:t>
            </a:r>
            <a:r>
              <a:rPr lang="tt-RU" sz="1300" dirty="0" smtClean="0">
                <a:latin typeface="Times New Roman"/>
                <a:ea typeface="Calibri"/>
              </a:rPr>
              <a:t>кадере, туган телне өйрәнүдә актуал</a:t>
            </a:r>
            <a:r>
              <a:rPr lang="ru-RU" sz="1300" dirty="0" smtClean="0">
                <a:latin typeface="Times New Roman"/>
                <a:ea typeface="Calibri"/>
              </a:rPr>
              <a:t>ь</a:t>
            </a:r>
            <a:r>
              <a:rPr lang="tt-RU" sz="1300" dirty="0" smtClean="0">
                <a:latin typeface="Times New Roman"/>
                <a:ea typeface="Calibri"/>
              </a:rPr>
              <a:t> мәс</a:t>
            </a:r>
            <a:r>
              <a:rPr lang="ru-RU" sz="1300" dirty="0" err="1" smtClean="0">
                <a:latin typeface="Times New Roman"/>
                <a:ea typeface="Calibri"/>
              </a:rPr>
              <a:t>ьәләләр</a:t>
            </a:r>
            <a:r>
              <a:rPr lang="tt-RU" sz="1300" dirty="0" smtClean="0">
                <a:latin typeface="Times New Roman"/>
                <a:ea typeface="Calibri"/>
              </a:rPr>
              <a:t> </a:t>
            </a:r>
            <a:r>
              <a:rPr lang="tt-RU" sz="1300" dirty="0">
                <a:latin typeface="Times New Roman"/>
                <a:ea typeface="Calibri"/>
              </a:rPr>
              <a:t>турында сөйләде. Алмаз Хәмзинның </a:t>
            </a:r>
            <a:r>
              <a:rPr lang="tt-RU" sz="1300" dirty="0" smtClean="0">
                <a:latin typeface="Times New Roman"/>
                <a:ea typeface="Calibri"/>
              </a:rPr>
              <a:t>мәктәп еллары турындагы имтәлекләре, күңелле </a:t>
            </a:r>
            <a:r>
              <a:rPr lang="tt-RU" sz="1300" dirty="0">
                <a:latin typeface="Times New Roman"/>
                <a:ea typeface="Calibri"/>
              </a:rPr>
              <a:t>җырлары, баянда уйнавы,  шигырьләре кичәгә ямь бирде.</a:t>
            </a:r>
            <a:endParaRPr lang="ru-RU" sz="1300" dirty="0">
              <a:latin typeface="Calibri"/>
              <a:ea typeface="Calibri"/>
              <a:cs typeface="Times New Roman"/>
            </a:endParaRPr>
          </a:p>
        </p:txBody>
      </p:sp>
      <p:pic>
        <p:nvPicPr>
          <p:cNvPr id="19" name="Рисунок 18"/>
          <p:cNvPicPr>
            <a:picLocks noChangeAspect="1"/>
          </p:cNvPicPr>
          <p:nvPr/>
        </p:nvPicPr>
        <p:blipFill>
          <a:blip r:embed="rId2"/>
          <a:stretch>
            <a:fillRect/>
          </a:stretch>
        </p:blipFill>
        <p:spPr>
          <a:xfrm>
            <a:off x="6835894" y="140395"/>
            <a:ext cx="2265850" cy="988530"/>
          </a:xfrm>
          <a:prstGeom prst="rect">
            <a:avLst/>
          </a:prstGeom>
        </p:spPr>
      </p:pic>
      <p:pic>
        <p:nvPicPr>
          <p:cNvPr id="1029" name="Picture 5" descr="C:\Users\Разиль\Desktop\отчет\rsUyy6PiGs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1" y="3046083"/>
            <a:ext cx="2279728" cy="17097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31" name="Picture 7" descr="C:\Users\Разиль\Desktop\отчет\OINszd_aEGo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568" y="1039632"/>
            <a:ext cx="2880320" cy="18372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32" name="Picture 8" descr="C:\Users\Разиль\Desktop\отчет\uXzFJ8f41Ew.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2482" y="1039631"/>
            <a:ext cx="2948743" cy="18372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33" name="Picture 9" descr="C:\Users\Разиль\Desktop\отчет\e8itvs7Wcvs (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5895" y="1254466"/>
            <a:ext cx="2163264" cy="16224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37355019"/>
      </p:ext>
    </p:extLst>
  </p:cSld>
  <p:clrMapOvr>
    <a:masterClrMapping/>
  </p:clrMapOvr>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3152</TotalTime>
  <Words>108</Words>
  <Application>Microsoft Office PowerPoint</Application>
  <PresentationFormat>Экран (16:9)</PresentationFormat>
  <Paragraphs>5</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2_Тема Office</vt:lpstr>
      <vt:lpstr>                                                ФОТОРЕПОРТАЖ                 МБОУ «Гимназия №90» Советского района г. Казани</vt:lpstr>
      <vt:lpstr>Казан шәһәре Совет районы ГБМБУ « 90 нчы гимназия»  "Әдәби җомга” да -  кунаклар</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Разиль</cp:lastModifiedBy>
  <cp:revision>422</cp:revision>
  <cp:lastPrinted>2021-02-04T07:26:50Z</cp:lastPrinted>
  <dcterms:created xsi:type="dcterms:W3CDTF">2015-10-13T08:15:21Z</dcterms:created>
  <dcterms:modified xsi:type="dcterms:W3CDTF">2021-04-25T08:48:00Z</dcterms:modified>
</cp:coreProperties>
</file>